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4" r:id="rId4"/>
    <p:sldId id="259" r:id="rId5"/>
    <p:sldId id="258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/>
    <p:restoredTop sz="94607"/>
  </p:normalViewPr>
  <p:slideViewPr>
    <p:cSldViewPr snapToGrid="0" snapToObjects="1">
      <p:cViewPr varScale="1">
        <p:scale>
          <a:sx n="124" d="100"/>
          <a:sy n="124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Detecting the Phish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9967E-B964-F145-9D98-31D9BD67E2C4}"/>
              </a:ext>
            </a:extLst>
          </p:cNvPr>
          <p:cNvSpPr txBox="1"/>
          <p:nvPr/>
        </p:nvSpPr>
        <p:spPr>
          <a:xfrm>
            <a:off x="9980613" y="6505418"/>
            <a:ext cx="173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wehackpeople.com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399FD-B548-9E45-A5C4-E9A342C1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613" y="5382886"/>
            <a:ext cx="1598543" cy="112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2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phish?</a:t>
            </a:r>
          </a:p>
        </p:txBody>
      </p:sp>
      <p:pic>
        <p:nvPicPr>
          <p:cNvPr id="4098" name="Picture 2" descr="ttp://www.gifbin.com/bin/082010/1281347670_big-mouth-fish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466" y="3048000"/>
            <a:ext cx="31051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age result for phish b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578" y="3048000"/>
            <a:ext cx="328612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660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detect the </a:t>
            </a:r>
            <a:r>
              <a:rPr lang="en-US" dirty="0" err="1"/>
              <a:t>phiSh</a:t>
            </a:r>
            <a:endParaRPr lang="en-US" dirty="0"/>
          </a:p>
        </p:txBody>
      </p:sp>
      <p:pic>
        <p:nvPicPr>
          <p:cNvPr id="7170" name="Picture 2" descr="ttp://footage.framepool.com/shotimg/qf/444143138-fish-finder-electronic-fishing-radar-trawl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22" y="2144889"/>
            <a:ext cx="5215467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72313" y="3288573"/>
            <a:ext cx="1866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Radars!</a:t>
            </a:r>
          </a:p>
          <a:p>
            <a:r>
              <a:rPr lang="en-US" dirty="0"/>
              <a:t>With your eyes!</a:t>
            </a:r>
          </a:p>
          <a:p>
            <a:r>
              <a:rPr lang="en-US" dirty="0"/>
              <a:t>That is about it</a:t>
            </a:r>
          </a:p>
        </p:txBody>
      </p:sp>
    </p:spTree>
    <p:extLst>
      <p:ext uri="{BB962C8B-B14F-4D97-AF65-F5344CB8AC3E}">
        <p14:creationId xmlns:p14="http://schemas.microsoft.com/office/powerpoint/2010/main" val="416710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catch a phish</a:t>
            </a:r>
          </a:p>
        </p:txBody>
      </p:sp>
      <p:pic>
        <p:nvPicPr>
          <p:cNvPr id="3074" name="Picture 2" descr="mage result for Fish gif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96" y="1930400"/>
            <a:ext cx="6019030" cy="422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8312" y="2057401"/>
            <a:ext cx="42784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Tie your hook on your line. ... </a:t>
            </a:r>
          </a:p>
          <a:p>
            <a:r>
              <a:rPr lang="en-US" dirty="0"/>
              <a:t>Attach your weights and bobbers. ... </a:t>
            </a:r>
          </a:p>
          <a:p>
            <a:r>
              <a:rPr lang="en-US" dirty="0"/>
              <a:t>Bait your hook. ... </a:t>
            </a:r>
          </a:p>
          <a:p>
            <a:r>
              <a:rPr lang="en-US" dirty="0"/>
              <a:t>Cast your line. ... </a:t>
            </a:r>
          </a:p>
          <a:p>
            <a:r>
              <a:rPr lang="en-US" dirty="0"/>
              <a:t>Wait quietly. ... </a:t>
            </a:r>
          </a:p>
          <a:p>
            <a:r>
              <a:rPr lang="en-US" dirty="0"/>
              <a:t>Hook that fish. ... </a:t>
            </a:r>
          </a:p>
          <a:p>
            <a:r>
              <a:rPr lang="en-US" dirty="0"/>
              <a:t>Pull the fish in by pumping and lifting the rod vertically while simultaneously reeling. ... </a:t>
            </a:r>
          </a:p>
          <a:p>
            <a:r>
              <a:rPr lang="en-US" dirty="0"/>
              <a:t>Bring your fish in with a net.</a:t>
            </a:r>
          </a:p>
        </p:txBody>
      </p:sp>
    </p:spTree>
    <p:extLst>
      <p:ext uri="{BB962C8B-B14F-4D97-AF65-F5344CB8AC3E}">
        <p14:creationId xmlns:p14="http://schemas.microsoft.com/office/powerpoint/2010/main" val="1386362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that the Tuna is so large?</a:t>
            </a:r>
          </a:p>
        </p:txBody>
      </p:sp>
      <p:pic>
        <p:nvPicPr>
          <p:cNvPr id="2050" name="Picture 2" descr="mage result for Incredible mr limp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67" y="256257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81511" y="2435347"/>
            <a:ext cx="5520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Interesting </a:t>
            </a:r>
            <a:r>
              <a:rPr lang="en-US" b="1" dirty="0"/>
              <a:t>Tuna Facts</a:t>
            </a:r>
            <a:r>
              <a:rPr lang="en-US" dirty="0"/>
              <a:t>: </a:t>
            </a:r>
            <a:r>
              <a:rPr lang="en-US" b="1" dirty="0"/>
              <a:t>Tuna</a:t>
            </a:r>
            <a:r>
              <a:rPr lang="en-US" dirty="0"/>
              <a:t> is a large fish. It can reach length of 6.5 feet and weight of up to 550 pounds. Largest (ever recorded) specimen of </a:t>
            </a:r>
            <a:r>
              <a:rPr lang="en-US" b="1" dirty="0"/>
              <a:t>tuna</a:t>
            </a:r>
            <a:r>
              <a:rPr lang="en-US" dirty="0"/>
              <a:t> was 21 feet long, weighing 1600 pounds.</a:t>
            </a:r>
          </a:p>
          <a:p>
            <a:endParaRPr lang="en-US" dirty="0"/>
          </a:p>
          <a:p>
            <a:r>
              <a:rPr lang="en-US" dirty="0"/>
              <a:t>The tuna phish attack is often executed by cooks, located often in Fish Markets, Conveyer Belt Sushi dives and more.</a:t>
            </a:r>
          </a:p>
        </p:txBody>
      </p:sp>
    </p:spTree>
    <p:extLst>
      <p:ext uri="{BB962C8B-B14F-4D97-AF65-F5344CB8AC3E}">
        <p14:creationId xmlns:p14="http://schemas.microsoft.com/office/powerpoint/2010/main" val="1187761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careful!</a:t>
            </a:r>
          </a:p>
        </p:txBody>
      </p:sp>
      <p:pic>
        <p:nvPicPr>
          <p:cNvPr id="1026" name="Picture 2" descr="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22" y="2190045"/>
            <a:ext cx="64008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61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Unhook the phish</a:t>
            </a:r>
          </a:p>
        </p:txBody>
      </p:sp>
      <p:pic>
        <p:nvPicPr>
          <p:cNvPr id="5122" name="Picture 2" descr="ttps://climateactiontool.org/sites/default/files/images/UseFishing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22" y="564445"/>
            <a:ext cx="53721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5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1733" y="764373"/>
            <a:ext cx="5413022" cy="1293028"/>
          </a:xfrm>
        </p:spPr>
        <p:txBody>
          <a:bodyPr/>
          <a:lstStyle/>
          <a:p>
            <a:r>
              <a:rPr lang="en-US" dirty="0"/>
              <a:t>You can do it!</a:t>
            </a:r>
          </a:p>
        </p:txBody>
      </p:sp>
      <p:sp>
        <p:nvSpPr>
          <p:cNvPr id="4" name="AutoShape 2" descr="mage result for stock photo corporate"/>
          <p:cNvSpPr>
            <a:spLocks noChangeAspect="1" noChangeArrowheads="1"/>
          </p:cNvSpPr>
          <p:nvPr/>
        </p:nvSpPr>
        <p:spPr bwMode="auto">
          <a:xfrm>
            <a:off x="0" y="0"/>
            <a:ext cx="56292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0" name="Picture 6" descr="ttp://www.solvoconsultoria.es/wp-content/uploads/2014/09/subvencion-2014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156" y="2291645"/>
            <a:ext cx="589597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78647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15</TotalTime>
  <Words>175</Words>
  <Application>Microsoft Macintosh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Vapor Trail</vt:lpstr>
      <vt:lpstr>Detecting the Phish</vt:lpstr>
      <vt:lpstr>What is a phish?</vt:lpstr>
      <vt:lpstr>How to detect the phiSh</vt:lpstr>
      <vt:lpstr>How to catch a phish</vt:lpstr>
      <vt:lpstr>Why is it that the Tuna is so large?</vt:lpstr>
      <vt:lpstr>Be careful!</vt:lpstr>
      <vt:lpstr>Unhook the phish</vt:lpstr>
      <vt:lpstr>You can do it!</vt:lpstr>
    </vt:vector>
  </TitlesOfParts>
  <Manager/>
  <Company>www.wehackpeople.com</Company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the Phish</dc:title>
  <dc:subject/>
  <dc:creator>Tim Roberts</dc:creator>
  <cp:keywords/>
  <dc:description/>
  <cp:lastModifiedBy>Brent White</cp:lastModifiedBy>
  <cp:revision>4</cp:revision>
  <dcterms:created xsi:type="dcterms:W3CDTF">2017-05-16T21:20:01Z</dcterms:created>
  <dcterms:modified xsi:type="dcterms:W3CDTF">2018-05-13T15:52:41Z</dcterms:modified>
  <cp:category/>
</cp:coreProperties>
</file>